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282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795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83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487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890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225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340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020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733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3226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0388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76F4-791D-4E4E-B0DD-234E95CA1F01}" type="datetimeFigureOut">
              <a:rPr lang="en-NZ" smtClean="0"/>
              <a:t>12/06/2015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F125-D116-4004-9814-9B13B967E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938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Car Shopping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8624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7990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21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942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121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599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504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232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226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964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57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Car Shopping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 Shopping</dc:title>
  <dc:creator>Sarah Jolliffe</dc:creator>
  <cp:lastModifiedBy>Sarah Jolliffe</cp:lastModifiedBy>
  <cp:revision>1</cp:revision>
  <dcterms:created xsi:type="dcterms:W3CDTF">2015-06-12T04:06:10Z</dcterms:created>
  <dcterms:modified xsi:type="dcterms:W3CDTF">2015-06-12T04:08:19Z</dcterms:modified>
</cp:coreProperties>
</file>