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25512-47B1-499B-9D35-17E70DAE62AA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F82BED-F4DB-4799-8B38-200EB6DB9ACB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Let’s Go Swimming.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83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051720" y="5301208"/>
            <a:ext cx="6480720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Here is my class.</a:t>
            </a:r>
          </a:p>
          <a:p>
            <a:pPr algn="ctr"/>
            <a:r>
              <a:rPr lang="en-NZ" sz="3600" dirty="0" smtClean="0"/>
              <a:t>Let’s go swimming.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86551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732240" y="4581128"/>
            <a:ext cx="2304256" cy="17281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Here are my togs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099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156176" y="4581128"/>
            <a:ext cx="2304256" cy="17281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Here is my towel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88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4077072"/>
            <a:ext cx="2498576" cy="17647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Here are my shoes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286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4005064"/>
            <a:ext cx="2160240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Here is my hat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093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572000" y="764704"/>
            <a:ext cx="4320480" cy="12607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Here are my spare undies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74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4149080"/>
            <a:ext cx="3168352" cy="17647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/>
              <a:t>Here is my sunscreen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641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516216" y="4581128"/>
            <a:ext cx="2354560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Here is my school bag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17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3789040"/>
            <a:ext cx="3312368" cy="2160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Here is my water bottle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962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59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Let’s Go Swimming.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Swimming.</dc:title>
  <dc:creator>Pauline Watkin</dc:creator>
  <cp:lastModifiedBy>Pauline Watkin</cp:lastModifiedBy>
  <cp:revision>4</cp:revision>
  <dcterms:created xsi:type="dcterms:W3CDTF">2014-02-25T22:43:14Z</dcterms:created>
  <dcterms:modified xsi:type="dcterms:W3CDTF">2014-02-25T23:53:12Z</dcterms:modified>
</cp:coreProperties>
</file>